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423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7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816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57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61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73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57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640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1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201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11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2407F-1B90-49FA-BF03-D3F923170A14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6FE30-F634-47CF-A667-C27D7035A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76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 bwMode="auto">
          <a:xfrm>
            <a:off x="10144060" y="210346"/>
            <a:ext cx="1080120" cy="314494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600" dirty="0" smtClean="0">
                <a:ln w="3175">
                  <a:noFill/>
                  <a:prstDash val="sysDot"/>
                </a:ln>
                <a:solidFill>
                  <a:schemeClr val="bg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SAMPLE</a:t>
            </a:r>
            <a:endParaRPr kumimoji="0" lang="ko-KR" altLang="en-US" sz="1600" b="0" i="0" u="none" strike="noStrike" cap="none" normalizeH="0" baseline="0" dirty="0" smtClean="0">
              <a:ln w="3175">
                <a:noFill/>
                <a:prstDash val="sysDot"/>
              </a:ln>
              <a:solidFill>
                <a:schemeClr val="bg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" name="Line 1"/>
          <p:cNvSpPr>
            <a:spLocks noChangeShapeType="1"/>
          </p:cNvSpPr>
          <p:nvPr/>
        </p:nvSpPr>
        <p:spPr bwMode="auto">
          <a:xfrm>
            <a:off x="1550377" y="932680"/>
            <a:ext cx="9133743" cy="4397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8" name="직사각형 1"/>
          <p:cNvSpPr>
            <a:spLocks noChangeArrowheads="1"/>
          </p:cNvSpPr>
          <p:nvPr/>
        </p:nvSpPr>
        <p:spPr bwMode="auto">
          <a:xfrm>
            <a:off x="1585911" y="187725"/>
            <a:ext cx="5979897" cy="27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74" tIns="31086" rIns="62174" bIns="31086">
            <a:spAutoFit/>
          </a:bodyPr>
          <a:lstStyle>
            <a:lvl1pPr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385" b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en-US" altLang="ko-KR" sz="1385" b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STAGEPLOT</a:t>
            </a:r>
            <a:endParaRPr lang="en-US" altLang="ko-KR" sz="1385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9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822987"/>
              </p:ext>
            </p:extLst>
          </p:nvPr>
        </p:nvGraphicFramePr>
        <p:xfrm>
          <a:off x="1775520" y="4576546"/>
          <a:ext cx="8662310" cy="2281454"/>
        </p:xfrm>
        <a:graphic>
          <a:graphicData uri="http://schemas.openxmlformats.org/drawingml/2006/table">
            <a:tbl>
              <a:tblPr/>
              <a:tblGrid>
                <a:gridCol w="472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5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32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84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10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2014"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DRUM_</a:t>
                      </a:r>
                      <a:endParaRPr kumimoji="0" lang="ko-KR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BASS</a:t>
                      </a:r>
                      <a:r>
                        <a:rPr kumimoji="0" lang="ko-KR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_</a:t>
                      </a:r>
                      <a:endParaRPr kumimoji="0" lang="ko-KR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VOX_</a:t>
                      </a:r>
                      <a:endParaRPr kumimoji="0" lang="ko-KR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GTR</a:t>
                      </a:r>
                      <a:r>
                        <a:rPr kumimoji="0" lang="ko-KR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_</a:t>
                      </a:r>
                      <a:endParaRPr kumimoji="0" lang="ko-KR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 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KEY_</a:t>
                      </a:r>
                      <a:endParaRPr kumimoji="0" lang="ko-KR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562"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반입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  <a:defRPr/>
                      </a:pPr>
                      <a:endParaRPr kumimoji="0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0878"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ko-KR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요청</a:t>
                      </a:r>
                      <a:endParaRPr kumimoji="0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ill Sans" charset="0"/>
                        <a:ea typeface="굴림" panose="020B0600000101010101" pitchFamily="50" charset="-127"/>
                        <a:sym typeface="Gill Sans" charset="0"/>
                      </a:endParaRPr>
                    </a:p>
                  </a:txBody>
                  <a:tcPr marL="35719" marR="35719" marT="35726" marB="3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WEDGE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15” 1EA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endParaRPr kumimoji="0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AMPEG SVT4PRO+610HLF</a:t>
                      </a: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TUNER PITCHBLACK PRO</a:t>
                      </a: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GUITAR STAND 1EA</a:t>
                      </a: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WEDGE 12” 2EA</a:t>
                      </a:r>
                      <a:endParaRPr kumimoji="0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VOCAL MIC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W/L SHURE B58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I TYPE STAND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AG DI 1EA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나눔고딕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W/L IN-EAR MONITOR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WEDGE 12” 2EA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나눔고딕" pitchFamily="50" charset="-127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MARSHALL DSL100H+1960A 2EA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나눔고딕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GUITAR STAND 1EA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나눔고딕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나눔고딕" pitchFamily="50" charset="-127"/>
                        </a:rPr>
                        <a:t>WEDGE 12” 2EA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나눔고딕" pitchFamily="50" charset="-127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1pPr>
                      <a:lvl2pPr marL="1587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2pPr>
                      <a:lvl3pPr marL="2032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3pPr>
                      <a:lvl4pPr marL="24765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4pPr>
                      <a:lvl5pPr marL="2921000" indent="-876300" algn="l" eaLnBrk="0">
                        <a:spcBef>
                          <a:spcPts val="3800"/>
                        </a:spcBef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5pPr>
                      <a:lvl6pPr marL="33782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6pPr>
                      <a:lvl7pPr marL="38354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7pPr>
                      <a:lvl8pPr marL="42926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8pPr>
                      <a:lvl9pPr marL="4749800" indent="-876300" eaLnBrk="0" fontAlgn="base" hangingPunct="0">
                        <a:spcBef>
                          <a:spcPts val="38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tabLst>
                          <a:tab pos="914400" algn="l"/>
                        </a:tabLst>
                        <a:defRPr sz="2800">
                          <a:solidFill>
                            <a:srgbClr val="000000"/>
                          </a:solidFill>
                          <a:latin typeface="Gill Sans" charset="0"/>
                          <a:ea typeface="Gill Sans" charset="0"/>
                          <a:cs typeface="Gill Sans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YAMAHA S90XS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YAMAHA MOTIF XF7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NORD ELECTRO4D 61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TABLE TYPE STAND 1EA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X TYPE STAND 1EA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맑은 고딕" panose="020B0503020000020004" pitchFamily="50" charset="-127"/>
                        </a:rPr>
                        <a:t>WEDGE 12” 2EA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71000"/>
                        <a:buFont typeface="Gill Sans" charset="0"/>
                        <a:buNone/>
                        <a:tabLst>
                          <a:tab pos="914400" algn="l"/>
                        </a:tabLst>
                        <a:defRPr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맑은 고딕" panose="020B0503020000020004" pitchFamily="50" charset="-127"/>
                      </a:endParaRPr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35719" marR="35719" marT="35726" marB="3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Line 65"/>
          <p:cNvSpPr>
            <a:spLocks noChangeShapeType="1"/>
          </p:cNvSpPr>
          <p:nvPr/>
        </p:nvSpPr>
        <p:spPr bwMode="auto">
          <a:xfrm flipV="1">
            <a:off x="1507880" y="4331774"/>
            <a:ext cx="9160120" cy="2931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9898674" y="1137013"/>
            <a:ext cx="0" cy="1380392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2299189" y="1153132"/>
            <a:ext cx="0" cy="1380392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rot="10800000">
            <a:off x="9886950" y="1145805"/>
            <a:ext cx="17585" cy="318135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 rot="10800000">
            <a:off x="2290397" y="1163389"/>
            <a:ext cx="0" cy="31681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rot="3129448" flipV="1">
            <a:off x="3515727" y="222678"/>
            <a:ext cx="4146307" cy="5269676"/>
          </a:xfrm>
          <a:prstGeom prst="lin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>
            <a:off x="2319705" y="2156919"/>
            <a:ext cx="7593623" cy="5862"/>
          </a:xfrm>
          <a:prstGeom prst="line">
            <a:avLst/>
          </a:prstGeom>
          <a:noFill/>
          <a:ln w="12700">
            <a:solidFill>
              <a:schemeClr val="tx2">
                <a:alpha val="2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grpSp>
        <p:nvGrpSpPr>
          <p:cNvPr id="17" name="Group 41"/>
          <p:cNvGrpSpPr>
            <a:grpSpLocks/>
          </p:cNvGrpSpPr>
          <p:nvPr/>
        </p:nvGrpSpPr>
        <p:grpSpPr bwMode="auto">
          <a:xfrm rot="1145010">
            <a:off x="2295896" y="2891293"/>
            <a:ext cx="335474" cy="388106"/>
            <a:chOff x="0" y="0"/>
            <a:chExt cx="287" cy="258"/>
          </a:xfrm>
        </p:grpSpPr>
        <p:sp>
          <p:nvSpPr>
            <p:cNvPr id="18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9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0" name="Group 41"/>
          <p:cNvGrpSpPr>
            <a:grpSpLocks/>
          </p:cNvGrpSpPr>
          <p:nvPr/>
        </p:nvGrpSpPr>
        <p:grpSpPr bwMode="auto">
          <a:xfrm rot="3637494">
            <a:off x="5345620" y="1276062"/>
            <a:ext cx="335474" cy="388106"/>
            <a:chOff x="0" y="0"/>
            <a:chExt cx="287" cy="258"/>
          </a:xfrm>
        </p:grpSpPr>
        <p:sp>
          <p:nvSpPr>
            <p:cNvPr id="21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23" name="Group 41"/>
          <p:cNvGrpSpPr>
            <a:grpSpLocks/>
          </p:cNvGrpSpPr>
          <p:nvPr/>
        </p:nvGrpSpPr>
        <p:grpSpPr bwMode="auto">
          <a:xfrm rot="16697650">
            <a:off x="9308754" y="2663463"/>
            <a:ext cx="335474" cy="388106"/>
            <a:chOff x="0" y="0"/>
            <a:chExt cx="287" cy="258"/>
          </a:xfrm>
        </p:grpSpPr>
        <p:sp>
          <p:nvSpPr>
            <p:cNvPr id="24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6" name="타원 25"/>
          <p:cNvSpPr/>
          <p:nvPr/>
        </p:nvSpPr>
        <p:spPr bwMode="auto">
          <a:xfrm>
            <a:off x="5737917" y="1577527"/>
            <a:ext cx="742833" cy="655159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9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DRUM</a:t>
            </a:r>
            <a:endParaRPr kumimoji="0" lang="ko-KR" altLang="en-US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" name="직사각형 34"/>
          <p:cNvSpPr/>
          <p:nvPr/>
        </p:nvSpPr>
        <p:spPr bwMode="auto">
          <a:xfrm>
            <a:off x="6535112" y="1297659"/>
            <a:ext cx="408938" cy="545669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eaVert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TABLE</a:t>
            </a:r>
            <a:endParaRPr kumimoji="0" lang="ko-KR" altLang="en-US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9" name="직사각형 38"/>
          <p:cNvSpPr/>
          <p:nvPr/>
        </p:nvSpPr>
        <p:spPr bwMode="auto">
          <a:xfrm rot="1715802">
            <a:off x="8581497" y="2670489"/>
            <a:ext cx="644807" cy="243686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0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NORD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0" name="직사각형 39"/>
          <p:cNvSpPr/>
          <p:nvPr/>
        </p:nvSpPr>
        <p:spPr bwMode="auto">
          <a:xfrm rot="1683020">
            <a:off x="8428959" y="2938275"/>
            <a:ext cx="644807" cy="243686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0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XF7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4392926" y="1793806"/>
            <a:ext cx="731019" cy="349946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9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SVT4PRO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610HLF</a:t>
            </a:r>
            <a:endParaRPr kumimoji="0" lang="ko-KR" altLang="en-US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3" name="직사각형 42"/>
          <p:cNvSpPr/>
          <p:nvPr/>
        </p:nvSpPr>
        <p:spPr bwMode="auto">
          <a:xfrm>
            <a:off x="3604893" y="1793806"/>
            <a:ext cx="684043" cy="349946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ヒラギノ角ゴ ProN W3" charset="0"/>
                <a:cs typeface="ヒラギノ角ゴ ProN W3" charset="0"/>
                <a:sym typeface="Gill Sans" charset="0"/>
              </a:rPr>
              <a:t>DSL100H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900" dirty="0" smtClean="0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Gill Sans" charset="0"/>
              </a:rPr>
              <a:t>1960A</a:t>
            </a:r>
            <a:endParaRPr kumimoji="0" lang="ko-KR" altLang="en-US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4" name="직사각형 43"/>
          <p:cNvSpPr/>
          <p:nvPr/>
        </p:nvSpPr>
        <p:spPr bwMode="auto">
          <a:xfrm rot="19671072">
            <a:off x="2752488" y="2977966"/>
            <a:ext cx="644807" cy="243686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0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S90XS</a:t>
            </a:r>
            <a:endParaRPr kumimoji="0" lang="ko-KR" altLang="en-US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5" name="Line 13"/>
          <p:cNvSpPr>
            <a:spLocks noChangeShapeType="1"/>
          </p:cNvSpPr>
          <p:nvPr/>
        </p:nvSpPr>
        <p:spPr bwMode="auto">
          <a:xfrm rot="10800000">
            <a:off x="6096000" y="1145804"/>
            <a:ext cx="0" cy="3165231"/>
          </a:xfrm>
          <a:prstGeom prst="lin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46" name="Line 8"/>
          <p:cNvSpPr>
            <a:spLocks noChangeShapeType="1"/>
          </p:cNvSpPr>
          <p:nvPr/>
        </p:nvSpPr>
        <p:spPr bwMode="auto">
          <a:xfrm rot="10800000">
            <a:off x="4514851" y="1137012"/>
            <a:ext cx="1465" cy="3182815"/>
          </a:xfrm>
          <a:prstGeom prst="lin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rot="10800000" flipH="1">
            <a:off x="7653704" y="1153132"/>
            <a:ext cx="0" cy="3166696"/>
          </a:xfrm>
          <a:prstGeom prst="lin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2862">
              <a:solidFill>
                <a:srgbClr val="000000"/>
              </a:solidFill>
              <a:sym typeface="Gill Sans" charset="0"/>
            </a:endParaRPr>
          </a:p>
        </p:txBody>
      </p:sp>
      <p:sp>
        <p:nvSpPr>
          <p:cNvPr id="54" name="순서도: 추출 53"/>
          <p:cNvSpPr/>
          <p:nvPr/>
        </p:nvSpPr>
        <p:spPr bwMode="auto">
          <a:xfrm>
            <a:off x="5195704" y="1969251"/>
            <a:ext cx="143949" cy="273885"/>
          </a:xfrm>
          <a:prstGeom prst="flowChartExtra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1000" dirty="0" smtClean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8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GTR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STAND</a:t>
            </a:r>
            <a:endParaRPr kumimoji="0" lang="ko-KR" alt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6" name="순서도: 추출 55"/>
          <p:cNvSpPr/>
          <p:nvPr/>
        </p:nvSpPr>
        <p:spPr bwMode="auto">
          <a:xfrm>
            <a:off x="3384076" y="1965903"/>
            <a:ext cx="143949" cy="273885"/>
          </a:xfrm>
          <a:prstGeom prst="flowChartExtra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1000" dirty="0" smtClean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8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GTR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STAND</a:t>
            </a:r>
            <a:endParaRPr kumimoji="0" lang="ko-KR" alt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57" name="Group 41"/>
          <p:cNvGrpSpPr>
            <a:grpSpLocks/>
          </p:cNvGrpSpPr>
          <p:nvPr/>
        </p:nvGrpSpPr>
        <p:grpSpPr bwMode="auto">
          <a:xfrm rot="20875751">
            <a:off x="3641764" y="2905755"/>
            <a:ext cx="335474" cy="388106"/>
            <a:chOff x="0" y="0"/>
            <a:chExt cx="287" cy="258"/>
          </a:xfrm>
        </p:grpSpPr>
        <p:sp>
          <p:nvSpPr>
            <p:cNvPr id="58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9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60" name="Group 41"/>
          <p:cNvGrpSpPr>
            <a:grpSpLocks/>
          </p:cNvGrpSpPr>
          <p:nvPr/>
        </p:nvGrpSpPr>
        <p:grpSpPr bwMode="auto">
          <a:xfrm rot="19134430">
            <a:off x="4624521" y="2902430"/>
            <a:ext cx="335474" cy="388106"/>
            <a:chOff x="0" y="0"/>
            <a:chExt cx="287" cy="258"/>
          </a:xfrm>
        </p:grpSpPr>
        <p:sp>
          <p:nvSpPr>
            <p:cNvPr id="61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2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3" name="왼쪽/오른쪽/위쪽 화살표 62"/>
          <p:cNvSpPr/>
          <p:nvPr/>
        </p:nvSpPr>
        <p:spPr bwMode="auto">
          <a:xfrm>
            <a:off x="6077910" y="3170453"/>
            <a:ext cx="47091" cy="405565"/>
          </a:xfrm>
          <a:prstGeom prst="leftRightUpArrow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800" dirty="0" smtClean="0">
              <a:solidFill>
                <a:srgbClr val="000000"/>
              </a:solidFill>
              <a:latin typeface="+mj-lt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800" dirty="0" smtClean="0">
                <a:solidFill>
                  <a:srgbClr val="000000"/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VOCAL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STAND</a:t>
            </a:r>
            <a:endParaRPr kumimoji="0" lang="ko-KR" alt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64" name="Group 41"/>
          <p:cNvGrpSpPr>
            <a:grpSpLocks/>
          </p:cNvGrpSpPr>
          <p:nvPr/>
        </p:nvGrpSpPr>
        <p:grpSpPr bwMode="auto">
          <a:xfrm rot="20916132">
            <a:off x="7023515" y="2937565"/>
            <a:ext cx="335474" cy="388106"/>
            <a:chOff x="0" y="0"/>
            <a:chExt cx="287" cy="258"/>
          </a:xfrm>
        </p:grpSpPr>
        <p:sp>
          <p:nvSpPr>
            <p:cNvPr id="65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6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7" name="직사각형 66"/>
          <p:cNvSpPr/>
          <p:nvPr/>
        </p:nvSpPr>
        <p:spPr bwMode="auto">
          <a:xfrm>
            <a:off x="7126559" y="1796242"/>
            <a:ext cx="684043" cy="353972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ヒラギノ角ゴ ProN W3" charset="0"/>
                <a:cs typeface="ヒラギノ角ゴ ProN W3" charset="0"/>
                <a:sym typeface="Gill Sans" charset="0"/>
              </a:rPr>
              <a:t>DSL100H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900" dirty="0" smtClean="0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Gill Sans" charset="0"/>
              </a:rPr>
              <a:t>1960A</a:t>
            </a:r>
            <a:endParaRPr kumimoji="0" lang="ko-KR" altLang="en-US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8" name="순서도: 추출 67"/>
          <p:cNvSpPr/>
          <p:nvPr/>
        </p:nvSpPr>
        <p:spPr bwMode="auto">
          <a:xfrm>
            <a:off x="7829522" y="1995703"/>
            <a:ext cx="143949" cy="273885"/>
          </a:xfrm>
          <a:prstGeom prst="flowChartExtra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1000" dirty="0" smtClean="0">
              <a:solidFill>
                <a:srgbClr val="000000"/>
              </a:solidFill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8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GTR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STAND</a:t>
            </a:r>
            <a:endParaRPr kumimoji="0" lang="ko-KR" alt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69" name="Group 41"/>
          <p:cNvGrpSpPr>
            <a:grpSpLocks/>
          </p:cNvGrpSpPr>
          <p:nvPr/>
        </p:nvGrpSpPr>
        <p:grpSpPr bwMode="auto">
          <a:xfrm rot="18410523">
            <a:off x="7891047" y="2956179"/>
            <a:ext cx="335474" cy="388106"/>
            <a:chOff x="0" y="0"/>
            <a:chExt cx="287" cy="258"/>
          </a:xfrm>
        </p:grpSpPr>
        <p:sp>
          <p:nvSpPr>
            <p:cNvPr id="70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1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72" name="직사각형 71"/>
          <p:cNvSpPr/>
          <p:nvPr/>
        </p:nvSpPr>
        <p:spPr bwMode="auto">
          <a:xfrm>
            <a:off x="5944285" y="4145094"/>
            <a:ext cx="303430" cy="201727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800" dirty="0" smtClean="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DI</a:t>
            </a:r>
            <a:endParaRPr kumimoji="0" lang="ko-KR" alt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73" name="Group 41"/>
          <p:cNvGrpSpPr>
            <a:grpSpLocks/>
          </p:cNvGrpSpPr>
          <p:nvPr/>
        </p:nvGrpSpPr>
        <p:grpSpPr bwMode="auto">
          <a:xfrm rot="18340741">
            <a:off x="6384023" y="4003208"/>
            <a:ext cx="335474" cy="388106"/>
            <a:chOff x="0" y="0"/>
            <a:chExt cx="287" cy="258"/>
          </a:xfrm>
        </p:grpSpPr>
        <p:sp>
          <p:nvSpPr>
            <p:cNvPr id="74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5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76" name="Group 41"/>
          <p:cNvGrpSpPr>
            <a:grpSpLocks/>
          </p:cNvGrpSpPr>
          <p:nvPr/>
        </p:nvGrpSpPr>
        <p:grpSpPr bwMode="auto">
          <a:xfrm rot="21361485">
            <a:off x="5451099" y="4008705"/>
            <a:ext cx="335474" cy="388106"/>
            <a:chOff x="0" y="0"/>
            <a:chExt cx="287" cy="258"/>
          </a:xfrm>
        </p:grpSpPr>
        <p:sp>
          <p:nvSpPr>
            <p:cNvPr id="77" name="Rectangle 39"/>
            <p:cNvSpPr>
              <a:spLocks/>
            </p:cNvSpPr>
            <p:nvPr/>
          </p:nvSpPr>
          <p:spPr bwMode="auto">
            <a:xfrm rot="1800000">
              <a:off x="23" y="49"/>
              <a:ext cx="240" cy="160"/>
            </a:xfrm>
            <a:prstGeom prst="rect">
              <a:avLst/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8" name="AutoShape 40"/>
            <p:cNvSpPr>
              <a:spLocks/>
            </p:cNvSpPr>
            <p:nvPr/>
          </p:nvSpPr>
          <p:spPr bwMode="auto">
            <a:xfrm rot="12600001" flipH="1">
              <a:off x="31" y="51"/>
              <a:ext cx="232" cy="160"/>
            </a:xfrm>
            <a:prstGeom prst="triangle">
              <a:avLst>
                <a:gd name="adj" fmla="val 50000"/>
              </a:avLst>
            </a:prstGeom>
            <a:solidFill>
              <a:srgbClr val="9A9A9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1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ko-KR" altLang="en-US" sz="28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79" name="Rectangle 19"/>
          <p:cNvSpPr>
            <a:spLocks/>
          </p:cNvSpPr>
          <p:nvPr/>
        </p:nvSpPr>
        <p:spPr bwMode="auto">
          <a:xfrm>
            <a:off x="9785912" y="3401225"/>
            <a:ext cx="237245" cy="28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923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DSR</a:t>
            </a: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923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상수</a:t>
            </a:r>
          </a:p>
        </p:txBody>
      </p:sp>
      <p:sp>
        <p:nvSpPr>
          <p:cNvPr id="80" name="Rectangle 18"/>
          <p:cNvSpPr>
            <a:spLocks/>
          </p:cNvSpPr>
          <p:nvPr/>
        </p:nvSpPr>
        <p:spPr bwMode="auto">
          <a:xfrm>
            <a:off x="2160051" y="3401225"/>
            <a:ext cx="237245" cy="28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923">
                <a:latin typeface="맑은 고딕" panose="020B0503020000020004" pitchFamily="50" charset="-127"/>
                <a:ea typeface="맑은 고딕" panose="020B0503020000020004" pitchFamily="50" charset="-127"/>
              </a:rPr>
              <a:t>DSL</a:t>
            </a: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923">
                <a:latin typeface="맑은 고딕" panose="020B0503020000020004" pitchFamily="50" charset="-127"/>
                <a:ea typeface="맑은 고딕" panose="020B0503020000020004" pitchFamily="50" charset="-127"/>
              </a:rPr>
              <a:t>하수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1585911" y="502534"/>
            <a:ext cx="3246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b="1" dirty="0" smtClean="0"/>
              <a:t>20</a:t>
            </a:r>
            <a:r>
              <a:rPr lang="en-US" altLang="ko-KR" sz="1400" b="1" smtClean="0"/>
              <a:t>26</a:t>
            </a:r>
            <a:r>
              <a:rPr lang="ko-KR" altLang="en-US" sz="1400" b="1" smtClean="0"/>
              <a:t>. </a:t>
            </a:r>
            <a:r>
              <a:rPr lang="ko-KR" altLang="en-US" sz="1400" b="1" dirty="0"/>
              <a:t>1. 1 </a:t>
            </a:r>
            <a:r>
              <a:rPr lang="ko-KR" altLang="en-US" sz="1400" b="1" dirty="0" smtClean="0"/>
              <a:t>(금) </a:t>
            </a:r>
            <a:r>
              <a:rPr lang="ko-KR" altLang="en-US" sz="1400" b="1" dirty="0"/>
              <a:t>7PM 000 단독 콘서트</a:t>
            </a:r>
          </a:p>
        </p:txBody>
      </p:sp>
    </p:spTree>
    <p:extLst>
      <p:ext uri="{BB962C8B-B14F-4D97-AF65-F5344CB8AC3E}">
        <p14:creationId xmlns:p14="http://schemas.microsoft.com/office/powerpoint/2010/main" val="744775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117</Words>
  <Application>Microsoft Office PowerPoint</Application>
  <PresentationFormat>와이드스크린</PresentationFormat>
  <Paragraphs>65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Gill Sans</vt:lpstr>
      <vt:lpstr>ヒラギノ角ゴ ProN W3</vt:lpstr>
      <vt:lpstr>굴림</vt:lpstr>
      <vt:lpstr>나눔고딕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PEH</dc:creator>
  <cp:lastModifiedBy>SJA13</cp:lastModifiedBy>
  <cp:revision>11</cp:revision>
  <dcterms:created xsi:type="dcterms:W3CDTF">2019-01-26T11:29:28Z</dcterms:created>
  <dcterms:modified xsi:type="dcterms:W3CDTF">2026-01-16T06:08:55Z</dcterms:modified>
</cp:coreProperties>
</file>